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60" r:id="rId5"/>
    <p:sldId id="632" r:id="rId6"/>
    <p:sldId id="261" r:id="rId7"/>
    <p:sldId id="264" r:id="rId8"/>
    <p:sldId id="265" r:id="rId9"/>
    <p:sldId id="631" r:id="rId10"/>
    <p:sldId id="6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9B5A-F1B0-4024-84E3-3FABE934D3D9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1502-C2B9-4B56-9E37-59B2AEBB49B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95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823B-C938-48DC-9C2F-B06DE5D4BE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Regular" charset="0"/>
                <a:ea typeface="+mn-ea"/>
                <a:cs typeface="+mn-cs"/>
              </a:rPr>
              <a:pPr marL="0" marR="0" lvl="0" indent="0" algn="r" defTabSz="9141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1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CFA3-EAC4-416E-A924-F8B4108AE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CCC72-AF63-4B87-8ADA-3F4DF9526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786C-6750-4A58-831A-8567F8EE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CAEF6-803B-43E9-A33A-BBE2C605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BE324-401F-4588-8E90-72C35712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372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894D-3D8A-45A5-99C9-2371DACF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34BED-5FAE-4235-92F9-39C548A9A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74592-775B-4E32-BEBD-7A9D1500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BDE9D-8BE3-49C0-97B5-A99632B3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13830-AD05-480B-AAEB-B697E5AF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52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2A891-A114-4F69-972A-FAF5F8B51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7E422-2E41-4EE9-9140-42490E9D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C8CE-5B3C-44C2-83E0-E6362739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995D3-D80E-41A9-AF21-45DA7ADE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BAF08-9707-4871-B11B-7050ABD9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828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9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95" y="360213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47" indent="0" algn="ctr">
              <a:buNone/>
              <a:defRPr sz="2000"/>
            </a:lvl2pPr>
            <a:lvl3pPr marL="914105" indent="0" algn="ctr">
              <a:buNone/>
              <a:defRPr sz="1900"/>
            </a:lvl3pPr>
            <a:lvl4pPr marL="1371158" indent="0" algn="ctr">
              <a:buNone/>
              <a:defRPr sz="1600"/>
            </a:lvl4pPr>
            <a:lvl5pPr marL="1828210" indent="0" algn="ctr">
              <a:buNone/>
              <a:defRPr sz="1600"/>
            </a:lvl5pPr>
            <a:lvl6pPr marL="2285270" indent="0" algn="ctr">
              <a:buNone/>
              <a:defRPr sz="1600"/>
            </a:lvl6pPr>
            <a:lvl7pPr marL="2742314" indent="0" algn="ctr">
              <a:buNone/>
              <a:defRPr sz="1600"/>
            </a:lvl7pPr>
            <a:lvl8pPr marL="3199360" indent="0" algn="ctr">
              <a:buNone/>
              <a:defRPr sz="1600"/>
            </a:lvl8pPr>
            <a:lvl9pPr marL="365640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3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3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41000">
                <a:schemeClr val="accent2">
                  <a:lumMod val="50000"/>
                  <a:alpha val="75000"/>
                </a:schemeClr>
              </a:gs>
              <a:gs pos="73000">
                <a:schemeClr val="accent2">
                  <a:lumMod val="5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Helvetic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2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8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6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0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95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8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8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7" indent="0">
              <a:buNone/>
              <a:defRPr sz="2000" b="1"/>
            </a:lvl2pPr>
            <a:lvl3pPr marL="914105" indent="0">
              <a:buNone/>
              <a:defRPr sz="1900" b="1"/>
            </a:lvl3pPr>
            <a:lvl4pPr marL="1371158" indent="0">
              <a:buNone/>
              <a:defRPr sz="1600" b="1"/>
            </a:lvl4pPr>
            <a:lvl5pPr marL="1828210" indent="0">
              <a:buNone/>
              <a:defRPr sz="1600" b="1"/>
            </a:lvl5pPr>
            <a:lvl6pPr marL="2285270" indent="0">
              <a:buNone/>
              <a:defRPr sz="1600" b="1"/>
            </a:lvl6pPr>
            <a:lvl7pPr marL="2742314" indent="0">
              <a:buNone/>
              <a:defRPr sz="1600" b="1"/>
            </a:lvl7pPr>
            <a:lvl8pPr marL="3199360" indent="0">
              <a:buNone/>
              <a:defRPr sz="1600" b="1"/>
            </a:lvl8pPr>
            <a:lvl9pPr marL="36564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151D-FCA8-4111-BF8C-1FD57BD6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FFC7-7290-4566-A48C-05745BA55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33D1-4391-44E1-A588-4F3F369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0CFB-6C69-489D-8FF3-A5AF68F4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1F149-02CA-4F5D-9B9D-54243C05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7964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1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5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8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8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0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8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47" indent="0">
              <a:buNone/>
              <a:defRPr sz="2800"/>
            </a:lvl2pPr>
            <a:lvl3pPr marL="914105" indent="0">
              <a:buNone/>
              <a:defRPr sz="2400"/>
            </a:lvl3pPr>
            <a:lvl4pPr marL="1371158" indent="0">
              <a:buNone/>
              <a:defRPr sz="2000"/>
            </a:lvl4pPr>
            <a:lvl5pPr marL="1828210" indent="0">
              <a:buNone/>
              <a:defRPr sz="2000"/>
            </a:lvl5pPr>
            <a:lvl6pPr marL="2285270" indent="0">
              <a:buNone/>
              <a:defRPr sz="2000"/>
            </a:lvl6pPr>
            <a:lvl7pPr marL="2742314" indent="0">
              <a:buNone/>
              <a:defRPr sz="2000"/>
            </a:lvl7pPr>
            <a:lvl8pPr marL="3199360" indent="0">
              <a:buNone/>
              <a:defRPr sz="2000"/>
            </a:lvl8pPr>
            <a:lvl9pPr marL="365640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8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47" indent="0">
              <a:buNone/>
              <a:defRPr sz="1500"/>
            </a:lvl2pPr>
            <a:lvl3pPr marL="914105" indent="0">
              <a:buNone/>
              <a:defRPr sz="1200"/>
            </a:lvl3pPr>
            <a:lvl4pPr marL="1371158" indent="0">
              <a:buNone/>
              <a:defRPr sz="1100"/>
            </a:lvl4pPr>
            <a:lvl5pPr marL="1828210" indent="0">
              <a:buNone/>
              <a:defRPr sz="1100"/>
            </a:lvl5pPr>
            <a:lvl6pPr marL="2285270" indent="0">
              <a:buNone/>
              <a:defRPr sz="1100"/>
            </a:lvl6pPr>
            <a:lvl7pPr marL="2742314" indent="0">
              <a:buNone/>
              <a:defRPr sz="1100"/>
            </a:lvl7pPr>
            <a:lvl8pPr marL="3199360" indent="0">
              <a:buNone/>
              <a:defRPr sz="1100"/>
            </a:lvl8pPr>
            <a:lvl9pPr marL="365640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25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6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4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4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EBEF-79EA-4911-AF2C-FB635188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8C048-26AF-46CE-9824-01C08AAB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5640-FDE5-434C-8EE7-6158181C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4E3CE-C72A-49AC-9AF0-B3DE1B11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6A02D-F2FF-490D-8FEE-014D65C8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10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356E2-0BE6-4953-ACB9-F53F173E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88B9-F788-4E2C-B2F7-A0B2C1F53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7197-4AB5-4B1C-8FE3-5DE80E438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56457-A5AE-4057-9A3E-D1E5B78E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CA253-390A-4BE8-BBEE-22D6B26E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6C2A0-DE84-4196-AD82-AF18EA33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243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E75C-FD72-4776-9B0C-7C868FDB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62521-E86C-45B3-BAE0-04D1ABC8D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C7E9D-181A-464A-8D06-F8E35A3FB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2F82F-D1AF-4945-B960-EE6355FA6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7BB9D-4922-45C2-ABC2-05B353A49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657376-8F99-4F1E-8A51-181779FC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27BFD-450A-477F-9C32-78D3ED22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73946-8B63-467D-BCA1-3F096E11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327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E481-2549-4FE7-A7F5-9F068252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D6958-43CB-4BBD-8B7B-C6A24AF1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25A4F-4210-4C79-A25C-5A2D6A0F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B0828-06E8-449E-965A-83FC41C0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655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9EC25-62BB-45E4-93A4-202BDE54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5B971-C3D1-4749-99D7-173EEE7C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9B97-5EBA-4A6A-B52D-50767F2BA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00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8E4C-6C9E-47F0-9287-2BAE6E21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018B-F50E-4AB1-901F-D7C367C4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73D2E-97AC-41FA-B077-643639218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A8401-8749-4473-B018-A22EB45A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DD726-DD28-48CE-98A8-6F11AD18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B39E2-4030-418F-863B-416B13F2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00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A7F3-25EE-44D0-B735-934DE3BF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53ECF-A67A-4636-9F52-3BE775B7D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E661-FC46-4EDC-9142-6C5C0F00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6A90D-F57F-40C2-AE32-E8951E0B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5CD2F-5A68-488F-A4DF-EE764724D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4F1AD-66FD-4DFA-9BB9-BFBB0C0B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2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6B3339-7B76-4988-A363-AA553AFA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15006-99FA-4484-8EE5-50AFB626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BF55E-B863-4118-A2B4-0B8D7356F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17E5-20A6-4385-A4B4-2CDC3BC20E6A}" type="datetimeFigureOut">
              <a:rPr lang="en-MY" smtClean="0"/>
              <a:t>18/5/2018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E0758-CD0F-40FB-B4FB-289C0C7C1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FF15-9A4D-4D7A-9FAD-A6787D9B8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66B4-C31E-473B-80C0-61C4B63C9DC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714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4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56BD8FD8-A34D-43B1-A759-8AA4827605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542"/>
            <a:ext cx="411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42"/>
            <a:ext cx="27432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Regular" charset="0"/>
              </a:defRPr>
            </a:lvl1pPr>
          </a:lstStyle>
          <a:p>
            <a:fld id="{580BBA8B-F5A8-4DFD-BF96-4A143B49F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0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Regular" charset="0"/>
          <a:ea typeface="+mj-ea"/>
          <a:cs typeface="+mj-cs"/>
        </a:defRPr>
      </a:lvl1pPr>
    </p:titleStyle>
    <p:bodyStyle>
      <a:lvl1pPr marL="228530" indent="-228530" algn="l" defTabSz="9141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1pPr>
      <a:lvl2pPr marL="6855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2pPr>
      <a:lvl3pPr marL="1142634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3pPr>
      <a:lvl4pPr marL="159968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4pPr>
      <a:lvl5pPr marL="2056727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Helvetica Regular" charset="0"/>
          <a:ea typeface="+mn-ea"/>
          <a:cs typeface="+mn-cs"/>
        </a:defRPr>
      </a:lvl5pPr>
      <a:lvl6pPr marL="2513785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8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50" indent="-228530" algn="l" defTabSz="9141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8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4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07" algn="l" defTabSz="9141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hop front">
            <a:extLst>
              <a:ext uri="{FF2B5EF4-FFF2-40B4-BE49-F238E27FC236}">
                <a16:creationId xmlns:a16="http://schemas.microsoft.com/office/drawing/2014/main" id="{8CC1A540-F703-4AD9-B006-34A688745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9" r="9091" b="34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0A376-02B4-4CCC-B629-FF081D68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MY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BUSINESS</a:t>
            </a:r>
            <a:br>
              <a:rPr lang="en-MY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Physical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B72DC-18B0-42BF-8CE0-C2FF949E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43" y="1782895"/>
            <a:ext cx="4062642" cy="3292209"/>
          </a:xfrm>
        </p:spPr>
        <p:txBody>
          <a:bodyPr anchor="t">
            <a:normAutofit/>
          </a:bodyPr>
          <a:lstStyle/>
          <a:p>
            <a:r>
              <a:rPr lang="en-MY" sz="2400" dirty="0"/>
              <a:t>1-to-1 marketing</a:t>
            </a:r>
          </a:p>
          <a:p>
            <a:r>
              <a:rPr lang="en-MY" sz="2400" dirty="0"/>
              <a:t>Match products &amp; services to people</a:t>
            </a:r>
          </a:p>
          <a:p>
            <a:r>
              <a:rPr lang="en-MY" sz="2400" dirty="0"/>
              <a:t>Match people to products &amp; services</a:t>
            </a:r>
          </a:p>
          <a:p>
            <a:r>
              <a:rPr lang="en-MY" sz="2400" dirty="0"/>
              <a:t>Product of the products</a:t>
            </a:r>
          </a:p>
          <a:p>
            <a:r>
              <a:rPr lang="en-MY" sz="2400" dirty="0"/>
              <a:t>Trust is built upon professionalism &amp; knowledge</a:t>
            </a:r>
          </a:p>
        </p:txBody>
      </p:sp>
    </p:spTree>
    <p:extLst>
      <p:ext uri="{BB962C8B-B14F-4D97-AF65-F5344CB8AC3E}">
        <p14:creationId xmlns:p14="http://schemas.microsoft.com/office/powerpoint/2010/main" val="343546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83992F37-D66D-4C6E-A006-DCABB4EA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55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843290-2D80-4617-A3BD-E2B7A0D1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IS WEALTH &amp;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BFFAC-87E0-48F9-ADE5-7CCB2C2A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PRODUCT KNOWLEDGE</a:t>
            </a:r>
          </a:p>
          <a:p>
            <a:r>
              <a:rPr lang="en-US" sz="2400" dirty="0"/>
              <a:t>Beauty comes from inside out.</a:t>
            </a:r>
          </a:p>
          <a:p>
            <a:r>
              <a:rPr lang="en-US" sz="2400" dirty="0"/>
              <a:t>Right supplements are important.</a:t>
            </a:r>
          </a:p>
          <a:p>
            <a:r>
              <a:rPr lang="en-US" sz="2400" b="1" dirty="0"/>
              <a:t>ISOTONIX </a:t>
            </a:r>
            <a:r>
              <a:rPr lang="en-US" sz="2400" dirty="0"/>
              <a:t>formula</a:t>
            </a:r>
          </a:p>
          <a:p>
            <a:r>
              <a:rPr lang="en-US" sz="2400" dirty="0"/>
              <a:t>No discomfort and indigestion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76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OUSE">
            <a:extLst>
              <a:ext uri="{FF2B5EF4-FFF2-40B4-BE49-F238E27FC236}">
                <a16:creationId xmlns:a16="http://schemas.microsoft.com/office/drawing/2014/main" id="{5980F653-AC07-4869-B02C-04F19EDED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42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6408DB9-1C07-4AA0-9E99-101F2F1D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EVENTS –</a:t>
            </a:r>
            <a:b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MY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0958-77B0-43E1-8CA8-3B323088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866151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MY" b="1" dirty="0"/>
              <a:t>WELLNESS | MOTIVES | HBP</a:t>
            </a:r>
          </a:p>
          <a:p>
            <a:r>
              <a:rPr lang="en-MY" b="1" dirty="0"/>
              <a:t>Product demonstration</a:t>
            </a:r>
          </a:p>
          <a:p>
            <a:r>
              <a:rPr lang="en-MY" b="1" dirty="0"/>
              <a:t>Product testimonials</a:t>
            </a:r>
          </a:p>
          <a:p>
            <a:endParaRPr lang="en-MY" b="1" dirty="0"/>
          </a:p>
          <a:p>
            <a:pPr marL="0" indent="0">
              <a:buNone/>
            </a:pPr>
            <a:r>
              <a:rPr lang="en-MY" sz="3200" b="1" dirty="0"/>
              <a:t>IMPACTFUL!!</a:t>
            </a:r>
          </a:p>
        </p:txBody>
      </p:sp>
    </p:spTree>
    <p:extLst>
      <p:ext uri="{BB962C8B-B14F-4D97-AF65-F5344CB8AC3E}">
        <p14:creationId xmlns:p14="http://schemas.microsoft.com/office/powerpoint/2010/main" val="306551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ttle of wine on a table&#10;&#10;Description generated with high confidence">
            <a:extLst>
              <a:ext uri="{FF2B5EF4-FFF2-40B4-BE49-F238E27FC236}">
                <a16:creationId xmlns:a16="http://schemas.microsoft.com/office/drawing/2014/main" id="{E6479A05-3CFC-4658-A899-B6A5EB9B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4439"/>
          <a:stretch/>
        </p:blipFill>
        <p:spPr>
          <a:xfrm>
            <a:off x="6141719" y="321731"/>
            <a:ext cx="5728547" cy="3079194"/>
          </a:xfrm>
          <a:prstGeom prst="rect">
            <a:avLst/>
          </a:prstGeom>
        </p:spPr>
      </p:pic>
      <p:pic>
        <p:nvPicPr>
          <p:cNvPr id="15" name="Picture 14" descr="A bottle of items&#10;&#10;Description generated with high confidence">
            <a:extLst>
              <a:ext uri="{FF2B5EF4-FFF2-40B4-BE49-F238E27FC236}">
                <a16:creationId xmlns:a16="http://schemas.microsoft.com/office/drawing/2014/main" id="{CAE3366D-93BD-4A63-B9B1-C592AE60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r="-3" b="-3"/>
          <a:stretch/>
        </p:blipFill>
        <p:spPr>
          <a:xfrm>
            <a:off x="321731" y="321731"/>
            <a:ext cx="5728548" cy="3079194"/>
          </a:xfrm>
          <a:prstGeom prst="rect">
            <a:avLst/>
          </a:prstGeom>
        </p:spPr>
      </p:pic>
      <p:pic>
        <p:nvPicPr>
          <p:cNvPr id="10" name="Picture 9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033732C1-DE52-4532-A90B-B02FC1838D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0" r="-3" b="1730"/>
          <a:stretch/>
        </p:blipFill>
        <p:spPr>
          <a:xfrm>
            <a:off x="321730" y="3489159"/>
            <a:ext cx="5728548" cy="3047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8E1B8-E69B-4AAF-9A01-29B89BF784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435"/>
          <a:stretch/>
        </p:blipFill>
        <p:spPr>
          <a:xfrm>
            <a:off x="6141718" y="3489159"/>
            <a:ext cx="5728547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6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gen y">
            <a:extLst>
              <a:ext uri="{FF2B5EF4-FFF2-40B4-BE49-F238E27FC236}">
                <a16:creationId xmlns:a16="http://schemas.microsoft.com/office/drawing/2014/main" id="{B5251202-1AB1-4240-AAB8-D89A0A0E6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" b="1450"/>
          <a:stretch/>
        </p:blipFill>
        <p:spPr bwMode="auto">
          <a:xfrm>
            <a:off x="4038600" y="1405637"/>
            <a:ext cx="7188199" cy="40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FAC08E-6487-43B7-9A60-3A5714BC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</a:t>
            </a:r>
            <a:b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320803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3BAF1561-20C4-41FD-A35F-BF2B9E727F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839DC788-B140-4F3E-A91E-CB3E70ED94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18D930-0EEE-448F-ABF1-2AA3C83DA55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A6534C-8052-4553-989D-9FEF7D9B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 MYSELF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32169B-6742-4D8E-8375-4C973C5DC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250267" cy="3042099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Retail </a:t>
            </a:r>
            <a:r>
              <a:rPr lang="en-US" sz="2400" b="1" u="sng" dirty="0">
                <a:solidFill>
                  <a:schemeClr val="bg1"/>
                </a:solidFill>
              </a:rPr>
              <a:t>AT LEAST 1(ONE) </a:t>
            </a:r>
            <a:r>
              <a:rPr lang="en-US" sz="2400" dirty="0">
                <a:solidFill>
                  <a:schemeClr val="bg1"/>
                </a:solidFill>
              </a:rPr>
              <a:t>Market Malaysia product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Choose the product which </a:t>
            </a:r>
            <a:r>
              <a:rPr lang="en-US" sz="2400" b="1" u="sng" dirty="0">
                <a:solidFill>
                  <a:schemeClr val="bg1"/>
                </a:solidFill>
              </a:rPr>
              <a:t>I LIKE BEST / I KNOW BEST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chemeClr val="bg1"/>
                </a:solidFill>
              </a:rPr>
              <a:t>SINCERE</a:t>
            </a:r>
            <a:r>
              <a:rPr lang="en-US" sz="2400" dirty="0">
                <a:solidFill>
                  <a:schemeClr val="bg1"/>
                </a:solidFill>
              </a:rPr>
              <a:t> sharing, feel and see the change in me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DEDD5-4291-4418-AB53-088CF780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62" y="2958052"/>
            <a:ext cx="1657470" cy="1790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DD08C-CEAD-4929-A11A-1276FF22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55" y="2867641"/>
            <a:ext cx="1597741" cy="1881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BBDC5-CA4F-4E01-8D64-54D1B6B6E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761" y="781661"/>
            <a:ext cx="6742471" cy="1924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78D1C-B987-4655-90D6-6000D701B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019" y="2958052"/>
            <a:ext cx="1709147" cy="1790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0A081-C71B-4293-9135-9C10816BD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5181" y="2867641"/>
            <a:ext cx="1839310" cy="1881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B421A4-EAA8-4039-B2C3-F85C08670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835" y="4910822"/>
            <a:ext cx="6590085" cy="17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5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may contain: cloud, sky and outdoor">
            <a:extLst>
              <a:ext uri="{FF2B5EF4-FFF2-40B4-BE49-F238E27FC236}">
                <a16:creationId xmlns:a16="http://schemas.microsoft.com/office/drawing/2014/main" id="{8AA11B93-11C3-4401-BD48-3C991D7C4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2" b="909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10A39-AE36-4906-838D-B11C846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88" y="64944"/>
            <a:ext cx="4062643" cy="1043409"/>
          </a:xfrm>
        </p:spPr>
        <p:txBody>
          <a:bodyPr>
            <a:normAutofit/>
          </a:bodyPr>
          <a:lstStyle/>
          <a:p>
            <a:r>
              <a:rPr lang="en-MY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| PROGRESS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DD8663-7858-4C9D-ABE0-6A9F979C83E0}"/>
              </a:ext>
            </a:extLst>
          </p:cNvPr>
          <p:cNvSpPr/>
          <p:nvPr/>
        </p:nvSpPr>
        <p:spPr>
          <a:xfrm>
            <a:off x="1234949" y="2007064"/>
            <a:ext cx="2546806" cy="2546806"/>
          </a:xfrm>
          <a:custGeom>
            <a:avLst/>
            <a:gdLst>
              <a:gd name="connsiteX0" fmla="*/ 0 w 2546806"/>
              <a:gd name="connsiteY0" fmla="*/ 1273403 h 2546806"/>
              <a:gd name="connsiteX1" fmla="*/ 1273403 w 2546806"/>
              <a:gd name="connsiteY1" fmla="*/ 0 h 2546806"/>
              <a:gd name="connsiteX2" fmla="*/ 2546806 w 2546806"/>
              <a:gd name="connsiteY2" fmla="*/ 1273403 h 2546806"/>
              <a:gd name="connsiteX3" fmla="*/ 1273403 w 2546806"/>
              <a:gd name="connsiteY3" fmla="*/ 2546806 h 2546806"/>
              <a:gd name="connsiteX4" fmla="*/ 0 w 2546806"/>
              <a:gd name="connsiteY4" fmla="*/ 1273403 h 254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6806" h="2546806">
                <a:moveTo>
                  <a:pt x="0" y="1273403"/>
                </a:moveTo>
                <a:cubicBezTo>
                  <a:pt x="0" y="570122"/>
                  <a:pt x="570122" y="0"/>
                  <a:pt x="1273403" y="0"/>
                </a:cubicBezTo>
                <a:cubicBezTo>
                  <a:pt x="1976684" y="0"/>
                  <a:pt x="2546806" y="570122"/>
                  <a:pt x="2546806" y="1273403"/>
                </a:cubicBezTo>
                <a:cubicBezTo>
                  <a:pt x="2546806" y="1976684"/>
                  <a:pt x="1976684" y="2546806"/>
                  <a:pt x="1273403" y="2546806"/>
                </a:cubicBezTo>
                <a:cubicBezTo>
                  <a:pt x="570122" y="2546806"/>
                  <a:pt x="0" y="1976684"/>
                  <a:pt x="0" y="127340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28851" tIns="428851" rIns="428851" bIns="428851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400" kern="1200" dirty="0"/>
              <a:t>ME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1444D5-4CD6-47AF-A2F9-F07508D75EA5}"/>
              </a:ext>
            </a:extLst>
          </p:cNvPr>
          <p:cNvSpPr/>
          <p:nvPr/>
        </p:nvSpPr>
        <p:spPr>
          <a:xfrm>
            <a:off x="1638197" y="944515"/>
            <a:ext cx="1740309" cy="1358313"/>
          </a:xfrm>
          <a:custGeom>
            <a:avLst/>
            <a:gdLst>
              <a:gd name="connsiteX0" fmla="*/ 0 w 1740309"/>
              <a:gd name="connsiteY0" fmla="*/ 679157 h 1358313"/>
              <a:gd name="connsiteX1" fmla="*/ 870155 w 1740309"/>
              <a:gd name="connsiteY1" fmla="*/ 0 h 1358313"/>
              <a:gd name="connsiteX2" fmla="*/ 1740310 w 1740309"/>
              <a:gd name="connsiteY2" fmla="*/ 679157 h 1358313"/>
              <a:gd name="connsiteX3" fmla="*/ 870155 w 1740309"/>
              <a:gd name="connsiteY3" fmla="*/ 1358314 h 1358313"/>
              <a:gd name="connsiteX4" fmla="*/ 0 w 1740309"/>
              <a:gd name="connsiteY4" fmla="*/ 679157 h 135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309" h="1358313">
                <a:moveTo>
                  <a:pt x="0" y="679157"/>
                </a:moveTo>
                <a:cubicBezTo>
                  <a:pt x="0" y="304069"/>
                  <a:pt x="389582" y="0"/>
                  <a:pt x="870155" y="0"/>
                </a:cubicBezTo>
                <a:cubicBezTo>
                  <a:pt x="1350728" y="0"/>
                  <a:pt x="1740310" y="304069"/>
                  <a:pt x="1740310" y="679157"/>
                </a:cubicBezTo>
                <a:cubicBezTo>
                  <a:pt x="1740310" y="1054245"/>
                  <a:pt x="1350728" y="1358314"/>
                  <a:pt x="870155" y="1358314"/>
                </a:cubicBezTo>
                <a:cubicBezTo>
                  <a:pt x="389582" y="1358314"/>
                  <a:pt x="0" y="1054245"/>
                  <a:pt x="0" y="6791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7722" tIns="221780" rIns="277722" bIns="2217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1800" b="1" kern="1200" dirty="0"/>
              <a:t>Self-confidence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284092-F8C8-41D5-B25C-87AB4388C151}"/>
              </a:ext>
            </a:extLst>
          </p:cNvPr>
          <p:cNvSpPr/>
          <p:nvPr/>
        </p:nvSpPr>
        <p:spPr>
          <a:xfrm>
            <a:off x="3228624" y="2106536"/>
            <a:ext cx="1710868" cy="1323906"/>
          </a:xfrm>
          <a:custGeom>
            <a:avLst/>
            <a:gdLst>
              <a:gd name="connsiteX0" fmla="*/ 0 w 1710868"/>
              <a:gd name="connsiteY0" fmla="*/ 661953 h 1323906"/>
              <a:gd name="connsiteX1" fmla="*/ 855434 w 1710868"/>
              <a:gd name="connsiteY1" fmla="*/ 0 h 1323906"/>
              <a:gd name="connsiteX2" fmla="*/ 1710868 w 1710868"/>
              <a:gd name="connsiteY2" fmla="*/ 661953 h 1323906"/>
              <a:gd name="connsiteX3" fmla="*/ 855434 w 1710868"/>
              <a:gd name="connsiteY3" fmla="*/ 1323906 h 1323906"/>
              <a:gd name="connsiteX4" fmla="*/ 0 w 1710868"/>
              <a:gd name="connsiteY4" fmla="*/ 661953 h 132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868" h="1323906">
                <a:moveTo>
                  <a:pt x="0" y="661953"/>
                </a:moveTo>
                <a:cubicBezTo>
                  <a:pt x="0" y="296366"/>
                  <a:pt x="382991" y="0"/>
                  <a:pt x="855434" y="0"/>
                </a:cubicBezTo>
                <a:cubicBezTo>
                  <a:pt x="1327877" y="0"/>
                  <a:pt x="1710868" y="296366"/>
                  <a:pt x="1710868" y="661953"/>
                </a:cubicBezTo>
                <a:cubicBezTo>
                  <a:pt x="1710868" y="1027540"/>
                  <a:pt x="1327877" y="1323906"/>
                  <a:pt x="855434" y="1323906"/>
                </a:cubicBezTo>
                <a:cubicBezTo>
                  <a:pt x="382991" y="1323906"/>
                  <a:pt x="0" y="1027540"/>
                  <a:pt x="0" y="661953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3411" tIns="216742" rIns="273411" bIns="21674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1800" b="1" kern="1200" dirty="0"/>
              <a:t>Product Knowledge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3FCDF5-0CDD-43DF-920D-76E09115E230}"/>
              </a:ext>
            </a:extLst>
          </p:cNvPr>
          <p:cNvSpPr/>
          <p:nvPr/>
        </p:nvSpPr>
        <p:spPr>
          <a:xfrm>
            <a:off x="2589257" y="3917668"/>
            <a:ext cx="1718203" cy="1291320"/>
          </a:xfrm>
          <a:custGeom>
            <a:avLst/>
            <a:gdLst>
              <a:gd name="connsiteX0" fmla="*/ 0 w 1718203"/>
              <a:gd name="connsiteY0" fmla="*/ 645660 h 1291320"/>
              <a:gd name="connsiteX1" fmla="*/ 859102 w 1718203"/>
              <a:gd name="connsiteY1" fmla="*/ 0 h 1291320"/>
              <a:gd name="connsiteX2" fmla="*/ 1718204 w 1718203"/>
              <a:gd name="connsiteY2" fmla="*/ 645660 h 1291320"/>
              <a:gd name="connsiteX3" fmla="*/ 859102 w 1718203"/>
              <a:gd name="connsiteY3" fmla="*/ 1291320 h 1291320"/>
              <a:gd name="connsiteX4" fmla="*/ 0 w 1718203"/>
              <a:gd name="connsiteY4" fmla="*/ 645660 h 129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203" h="1291320">
                <a:moveTo>
                  <a:pt x="0" y="645660"/>
                </a:moveTo>
                <a:cubicBezTo>
                  <a:pt x="0" y="289072"/>
                  <a:pt x="384633" y="0"/>
                  <a:pt x="859102" y="0"/>
                </a:cubicBezTo>
                <a:cubicBezTo>
                  <a:pt x="1333571" y="0"/>
                  <a:pt x="1718204" y="289072"/>
                  <a:pt x="1718204" y="645660"/>
                </a:cubicBezTo>
                <a:cubicBezTo>
                  <a:pt x="1718204" y="1002248"/>
                  <a:pt x="1333571" y="1291320"/>
                  <a:pt x="859102" y="1291320"/>
                </a:cubicBezTo>
                <a:cubicBezTo>
                  <a:pt x="384633" y="1291320"/>
                  <a:pt x="0" y="1002248"/>
                  <a:pt x="0" y="64566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7025" tIns="214509" rIns="277025" bIns="21450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kern="1200" dirty="0"/>
              <a:t>Posture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2BED6-D1D5-4C93-B736-37895B4E9A16}"/>
              </a:ext>
            </a:extLst>
          </p:cNvPr>
          <p:cNvSpPr/>
          <p:nvPr/>
        </p:nvSpPr>
        <p:spPr>
          <a:xfrm>
            <a:off x="442816" y="3955387"/>
            <a:ext cx="1849822" cy="1273403"/>
          </a:xfrm>
          <a:custGeom>
            <a:avLst/>
            <a:gdLst>
              <a:gd name="connsiteX0" fmla="*/ 0 w 1849822"/>
              <a:gd name="connsiteY0" fmla="*/ 636702 h 1273403"/>
              <a:gd name="connsiteX1" fmla="*/ 924911 w 1849822"/>
              <a:gd name="connsiteY1" fmla="*/ 0 h 1273403"/>
              <a:gd name="connsiteX2" fmla="*/ 1849822 w 1849822"/>
              <a:gd name="connsiteY2" fmla="*/ 636702 h 1273403"/>
              <a:gd name="connsiteX3" fmla="*/ 924911 w 1849822"/>
              <a:gd name="connsiteY3" fmla="*/ 1273404 h 1273403"/>
              <a:gd name="connsiteX4" fmla="*/ 0 w 1849822"/>
              <a:gd name="connsiteY4" fmla="*/ 636702 h 1273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822" h="1273403">
                <a:moveTo>
                  <a:pt x="0" y="636702"/>
                </a:moveTo>
                <a:cubicBezTo>
                  <a:pt x="0" y="285061"/>
                  <a:pt x="414097" y="0"/>
                  <a:pt x="924911" y="0"/>
                </a:cubicBezTo>
                <a:cubicBezTo>
                  <a:pt x="1435725" y="0"/>
                  <a:pt x="1849822" y="285061"/>
                  <a:pt x="1849822" y="636702"/>
                </a:cubicBezTo>
                <a:cubicBezTo>
                  <a:pt x="1849822" y="988343"/>
                  <a:pt x="1435725" y="1273404"/>
                  <a:pt x="924911" y="1273404"/>
                </a:cubicBezTo>
                <a:cubicBezTo>
                  <a:pt x="414097" y="1273404"/>
                  <a:pt x="0" y="988343"/>
                  <a:pt x="0" y="63670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3760" tIns="209346" rIns="293760" bIns="20934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1800" b="1" kern="1200" dirty="0"/>
              <a:t>Experience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032FE7-FD1E-4957-8599-53ACDE90B2FC}"/>
              </a:ext>
            </a:extLst>
          </p:cNvPr>
          <p:cNvSpPr/>
          <p:nvPr/>
        </p:nvSpPr>
        <p:spPr>
          <a:xfrm>
            <a:off x="52827" y="2052862"/>
            <a:ext cx="1759639" cy="1431254"/>
          </a:xfrm>
          <a:custGeom>
            <a:avLst/>
            <a:gdLst>
              <a:gd name="connsiteX0" fmla="*/ 0 w 1759639"/>
              <a:gd name="connsiteY0" fmla="*/ 715627 h 1431254"/>
              <a:gd name="connsiteX1" fmla="*/ 879820 w 1759639"/>
              <a:gd name="connsiteY1" fmla="*/ 0 h 1431254"/>
              <a:gd name="connsiteX2" fmla="*/ 1759640 w 1759639"/>
              <a:gd name="connsiteY2" fmla="*/ 715627 h 1431254"/>
              <a:gd name="connsiteX3" fmla="*/ 879820 w 1759639"/>
              <a:gd name="connsiteY3" fmla="*/ 1431254 h 1431254"/>
              <a:gd name="connsiteX4" fmla="*/ 0 w 1759639"/>
              <a:gd name="connsiteY4" fmla="*/ 715627 h 143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639" h="1431254">
                <a:moveTo>
                  <a:pt x="0" y="715627"/>
                </a:moveTo>
                <a:cubicBezTo>
                  <a:pt x="0" y="320397"/>
                  <a:pt x="393909" y="0"/>
                  <a:pt x="879820" y="0"/>
                </a:cubicBezTo>
                <a:cubicBezTo>
                  <a:pt x="1365731" y="0"/>
                  <a:pt x="1759640" y="320397"/>
                  <a:pt x="1759640" y="715627"/>
                </a:cubicBezTo>
                <a:cubicBezTo>
                  <a:pt x="1759640" y="1110857"/>
                  <a:pt x="1365731" y="1431254"/>
                  <a:pt x="879820" y="1431254"/>
                </a:cubicBezTo>
                <a:cubicBezTo>
                  <a:pt x="393909" y="1431254"/>
                  <a:pt x="0" y="1110857"/>
                  <a:pt x="0" y="71562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80553" tIns="232462" rIns="280553" bIns="23246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400" b="1" dirty="0"/>
              <a:t>Belief &amp; Passion</a:t>
            </a:r>
            <a:endParaRPr lang="en-MY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8562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9684" y="449936"/>
            <a:ext cx="10932633" cy="1097280"/>
          </a:xfrm>
          <a:prstGeom prst="rect">
            <a:avLst/>
          </a:prstGeom>
          <a:solidFill>
            <a:srgbClr val="0FB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93BF3E"/>
              </a:solidFill>
              <a:effectLst/>
              <a:uLnTx/>
              <a:uFillTx/>
              <a:latin typeface="Helvetica Regular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" y="690802"/>
            <a:ext cx="12190476" cy="615549"/>
          </a:xfrm>
          <a:prstGeom prst="rect">
            <a:avLst/>
          </a:prstGeom>
          <a:noFill/>
        </p:spPr>
        <p:txBody>
          <a:bodyPr wrap="square" lIns="91414" tIns="45718" rIns="91414" bIns="45718" rtlCol="0">
            <a:spAutoFit/>
          </a:bodyPr>
          <a:lstStyle/>
          <a:p>
            <a:pPr marL="0" marR="0" lvl="0" indent="0" algn="ctr" defTabSz="914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10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Regular" charset="0"/>
                <a:ea typeface="+mn-ea"/>
                <a:cs typeface="Helvetica Regular" charset="0"/>
              </a:rPr>
              <a:t>DEVELOP A CUSTOMER BASE </a:t>
            </a:r>
          </a:p>
        </p:txBody>
      </p:sp>
    </p:spTree>
    <p:extLst>
      <p:ext uri="{BB962C8B-B14F-4D97-AF65-F5344CB8AC3E}">
        <p14:creationId xmlns:p14="http://schemas.microsoft.com/office/powerpoint/2010/main" val="5763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6F9C-CF87-462D-B8C5-5F2DD8C8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162" y="35189"/>
            <a:ext cx="10515600" cy="1325563"/>
          </a:xfrm>
        </p:spPr>
        <p:txBody>
          <a:bodyPr/>
          <a:lstStyle/>
          <a:p>
            <a:pPr algn="ctr"/>
            <a:r>
              <a:rPr lang="en-M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YOUR TOOLS</a:t>
            </a:r>
          </a:p>
        </p:txBody>
      </p:sp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4799D9B-F475-453C-9CE7-9D71E59BD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42" y="1184402"/>
            <a:ext cx="3656735" cy="5255708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3476D8C-FF02-4DFF-B557-43BE5E1B3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96" y="1184402"/>
            <a:ext cx="3656735" cy="525570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>
          <a:xfrm rot="5400000">
            <a:off x="-1508762" y="1508759"/>
            <a:ext cx="6858001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119</Words>
  <Application>Microsoft Office PowerPoint</Application>
  <PresentationFormat>Widescreen</PresentationFormat>
  <Paragraphs>33</Paragraphs>
  <Slides>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Helvetica Regular</vt:lpstr>
      <vt:lpstr>Arial</vt:lpstr>
      <vt:lpstr>Calibri</vt:lpstr>
      <vt:lpstr>Calibri Light</vt:lpstr>
      <vt:lpstr>Office Theme</vt:lpstr>
      <vt:lpstr>22_Office Theme</vt:lpstr>
      <vt:lpstr>TRADITIONAL BUSINESS - Physical store</vt:lpstr>
      <vt:lpstr>KNOWLEDGE IS WEALTH &amp; HEALTH</vt:lpstr>
      <vt:lpstr>HOME EVENTS – creating awareness</vt:lpstr>
      <vt:lpstr>PowerPoint Presentation</vt:lpstr>
      <vt:lpstr>WHAT  HOW</vt:lpstr>
      <vt:lpstr>CHALLENGE MYSELF</vt:lpstr>
      <vt:lpstr>PROCESS | PROGRESS</vt:lpstr>
      <vt:lpstr>PowerPoint Presentation</vt:lpstr>
      <vt:lpstr>KNOW YOUR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Tai</dc:creator>
  <cp:lastModifiedBy>Jermaine Khoo</cp:lastModifiedBy>
  <cp:revision>41</cp:revision>
  <dcterms:created xsi:type="dcterms:W3CDTF">2018-04-15T16:05:42Z</dcterms:created>
  <dcterms:modified xsi:type="dcterms:W3CDTF">2018-05-18T09:38:23Z</dcterms:modified>
</cp:coreProperties>
</file>